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D5380B-9F6B-4C61-BA4B-FB37B2734AB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41F96D16-9496-41CF-B81F-42ECF1959ABA}">
      <dgm:prSet/>
      <dgm:spPr/>
      <dgm:t>
        <a:bodyPr/>
        <a:lstStyle/>
        <a:p>
          <a:r>
            <a:rPr lang="de-AT"/>
            <a:t>Projektidee</a:t>
          </a:r>
          <a:endParaRPr lang="en-US"/>
        </a:p>
      </dgm:t>
    </dgm:pt>
    <dgm:pt modelId="{1C80E86E-7FC0-47F6-AF1E-55B8227E348C}" type="parTrans" cxnId="{32DB1D6E-2009-4CAB-81C4-96382C45D303}">
      <dgm:prSet/>
      <dgm:spPr/>
      <dgm:t>
        <a:bodyPr/>
        <a:lstStyle/>
        <a:p>
          <a:endParaRPr lang="en-US"/>
        </a:p>
      </dgm:t>
    </dgm:pt>
    <dgm:pt modelId="{04F639A2-103D-4ABB-8231-B6FED7E7C6DB}" type="sibTrans" cxnId="{32DB1D6E-2009-4CAB-81C4-96382C45D30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17D42C9-2975-4B00-826E-E05ED3E37430}">
      <dgm:prSet/>
      <dgm:spPr/>
      <dgm:t>
        <a:bodyPr/>
        <a:lstStyle/>
        <a:p>
          <a:r>
            <a:rPr lang="de-AT"/>
            <a:t>Features</a:t>
          </a:r>
          <a:endParaRPr lang="en-US"/>
        </a:p>
      </dgm:t>
    </dgm:pt>
    <dgm:pt modelId="{585D8399-D1F4-4A55-9231-38855A02B875}" type="parTrans" cxnId="{CA52E9BC-311F-4A69-AF2E-6877FE6C73A6}">
      <dgm:prSet/>
      <dgm:spPr/>
      <dgm:t>
        <a:bodyPr/>
        <a:lstStyle/>
        <a:p>
          <a:endParaRPr lang="en-US"/>
        </a:p>
      </dgm:t>
    </dgm:pt>
    <dgm:pt modelId="{0627A854-BC40-401A-9AE1-EB1D5B8453CA}" type="sibTrans" cxnId="{CA52E9BC-311F-4A69-AF2E-6877FE6C73A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9FE05B4-8D91-430D-BC55-814CE4E56735}">
      <dgm:prSet/>
      <dgm:spPr/>
      <dgm:t>
        <a:bodyPr/>
        <a:lstStyle/>
        <a:p>
          <a:r>
            <a:rPr lang="de-AT"/>
            <a:t>Demovideo</a:t>
          </a:r>
          <a:endParaRPr lang="en-US"/>
        </a:p>
      </dgm:t>
    </dgm:pt>
    <dgm:pt modelId="{81D896CA-D9DD-42A3-BD7C-28F5158285C3}" type="parTrans" cxnId="{EA330C46-A9BB-4657-A826-5AA94D248D84}">
      <dgm:prSet/>
      <dgm:spPr/>
      <dgm:t>
        <a:bodyPr/>
        <a:lstStyle/>
        <a:p>
          <a:endParaRPr lang="en-US"/>
        </a:p>
      </dgm:t>
    </dgm:pt>
    <dgm:pt modelId="{87D87924-6781-44A9-81DF-44424859CE58}" type="sibTrans" cxnId="{EA330C46-A9BB-4657-A826-5AA94D248D8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D399724-CF25-4DA3-A212-E33D3B94F8B6}">
      <dgm:prSet/>
      <dgm:spPr/>
      <dgm:t>
        <a:bodyPr/>
        <a:lstStyle/>
        <a:p>
          <a:r>
            <a:rPr lang="de-AT"/>
            <a:t>Die App als Download</a:t>
          </a:r>
          <a:endParaRPr lang="en-US"/>
        </a:p>
      </dgm:t>
    </dgm:pt>
    <dgm:pt modelId="{40CF1E46-1CCF-4AF7-80B2-3D271E6314BE}" type="parTrans" cxnId="{2D4ADDC2-2EF0-417F-BAF9-BA4324ACEF64}">
      <dgm:prSet/>
      <dgm:spPr/>
      <dgm:t>
        <a:bodyPr/>
        <a:lstStyle/>
        <a:p>
          <a:endParaRPr lang="en-US"/>
        </a:p>
      </dgm:t>
    </dgm:pt>
    <dgm:pt modelId="{C2369CC9-077F-48D9-97EA-C35BD95D3410}" type="sibTrans" cxnId="{2D4ADDC2-2EF0-417F-BAF9-BA4324ACEF6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7FEA319-D02D-4077-A890-9B48B24912CB}" type="pres">
      <dgm:prSet presAssocID="{A6D5380B-9F6B-4C61-BA4B-FB37B2734AB4}" presName="Name0" presStyleCnt="0">
        <dgm:presLayoutVars>
          <dgm:animLvl val="lvl"/>
          <dgm:resizeHandles val="exact"/>
        </dgm:presLayoutVars>
      </dgm:prSet>
      <dgm:spPr/>
    </dgm:pt>
    <dgm:pt modelId="{90913842-685F-4BDD-84D0-F83FB22F2933}" type="pres">
      <dgm:prSet presAssocID="{41F96D16-9496-41CF-B81F-42ECF1959ABA}" presName="compositeNode" presStyleCnt="0">
        <dgm:presLayoutVars>
          <dgm:bulletEnabled val="1"/>
        </dgm:presLayoutVars>
      </dgm:prSet>
      <dgm:spPr/>
    </dgm:pt>
    <dgm:pt modelId="{DFF78401-E9D3-4FB8-B0C2-B1CBD1C48901}" type="pres">
      <dgm:prSet presAssocID="{41F96D16-9496-41CF-B81F-42ECF1959ABA}" presName="bgRect" presStyleLbl="bgAccFollowNode1" presStyleIdx="0" presStyleCnt="4"/>
      <dgm:spPr/>
    </dgm:pt>
    <dgm:pt modelId="{1C994A0F-5310-445F-81C9-4A7578A8E031}" type="pres">
      <dgm:prSet presAssocID="{04F639A2-103D-4ABB-8231-B6FED7E7C6D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1E4B1ACE-C707-41E9-9AB4-C4AE66552F3E}" type="pres">
      <dgm:prSet presAssocID="{41F96D16-9496-41CF-B81F-42ECF1959ABA}" presName="bottomLine" presStyleLbl="alignNode1" presStyleIdx="1" presStyleCnt="8">
        <dgm:presLayoutVars/>
      </dgm:prSet>
      <dgm:spPr/>
    </dgm:pt>
    <dgm:pt modelId="{FF4CEEFC-CCF7-4DF5-A1DB-8383B823993F}" type="pres">
      <dgm:prSet presAssocID="{41F96D16-9496-41CF-B81F-42ECF1959ABA}" presName="nodeText" presStyleLbl="bgAccFollowNode1" presStyleIdx="0" presStyleCnt="4">
        <dgm:presLayoutVars>
          <dgm:bulletEnabled val="1"/>
        </dgm:presLayoutVars>
      </dgm:prSet>
      <dgm:spPr/>
    </dgm:pt>
    <dgm:pt modelId="{0924AEF2-91D6-4AF5-A5FE-63EE8A172BFF}" type="pres">
      <dgm:prSet presAssocID="{04F639A2-103D-4ABB-8231-B6FED7E7C6DB}" presName="sibTrans" presStyleCnt="0"/>
      <dgm:spPr/>
    </dgm:pt>
    <dgm:pt modelId="{A362B188-3415-4A50-B097-152332416A16}" type="pres">
      <dgm:prSet presAssocID="{817D42C9-2975-4B00-826E-E05ED3E37430}" presName="compositeNode" presStyleCnt="0">
        <dgm:presLayoutVars>
          <dgm:bulletEnabled val="1"/>
        </dgm:presLayoutVars>
      </dgm:prSet>
      <dgm:spPr/>
    </dgm:pt>
    <dgm:pt modelId="{B136EA48-E7DB-49FA-83E1-FD63943D51CB}" type="pres">
      <dgm:prSet presAssocID="{817D42C9-2975-4B00-826E-E05ED3E37430}" presName="bgRect" presStyleLbl="bgAccFollowNode1" presStyleIdx="1" presStyleCnt="4"/>
      <dgm:spPr/>
    </dgm:pt>
    <dgm:pt modelId="{5D8EA3A6-E1E7-44DF-8F5B-F2685DFB5D31}" type="pres">
      <dgm:prSet presAssocID="{0627A854-BC40-401A-9AE1-EB1D5B8453CA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5A556D8-083F-40D3-B231-272088F1F2F0}" type="pres">
      <dgm:prSet presAssocID="{817D42C9-2975-4B00-826E-E05ED3E37430}" presName="bottomLine" presStyleLbl="alignNode1" presStyleIdx="3" presStyleCnt="8">
        <dgm:presLayoutVars/>
      </dgm:prSet>
      <dgm:spPr/>
    </dgm:pt>
    <dgm:pt modelId="{EB811EBE-162D-4016-A0D4-3D8427A74700}" type="pres">
      <dgm:prSet presAssocID="{817D42C9-2975-4B00-826E-E05ED3E37430}" presName="nodeText" presStyleLbl="bgAccFollowNode1" presStyleIdx="1" presStyleCnt="4">
        <dgm:presLayoutVars>
          <dgm:bulletEnabled val="1"/>
        </dgm:presLayoutVars>
      </dgm:prSet>
      <dgm:spPr/>
    </dgm:pt>
    <dgm:pt modelId="{32ADCAD2-7877-4474-89B9-5F51BA9BD6CE}" type="pres">
      <dgm:prSet presAssocID="{0627A854-BC40-401A-9AE1-EB1D5B8453CA}" presName="sibTrans" presStyleCnt="0"/>
      <dgm:spPr/>
    </dgm:pt>
    <dgm:pt modelId="{2B3594DD-4392-4D36-B5D3-D862F2F6B051}" type="pres">
      <dgm:prSet presAssocID="{99FE05B4-8D91-430D-BC55-814CE4E56735}" presName="compositeNode" presStyleCnt="0">
        <dgm:presLayoutVars>
          <dgm:bulletEnabled val="1"/>
        </dgm:presLayoutVars>
      </dgm:prSet>
      <dgm:spPr/>
    </dgm:pt>
    <dgm:pt modelId="{E93F5FCD-70C5-44F4-A203-49B7B06D6F54}" type="pres">
      <dgm:prSet presAssocID="{99FE05B4-8D91-430D-BC55-814CE4E56735}" presName="bgRect" presStyleLbl="bgAccFollowNode1" presStyleIdx="2" presStyleCnt="4"/>
      <dgm:spPr/>
    </dgm:pt>
    <dgm:pt modelId="{E9BE34E4-D620-449E-A3BB-2E0016B6F57A}" type="pres">
      <dgm:prSet presAssocID="{87D87924-6781-44A9-81DF-44424859CE58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802C61C-77C7-4E6F-83B7-4FC78AC68275}" type="pres">
      <dgm:prSet presAssocID="{99FE05B4-8D91-430D-BC55-814CE4E56735}" presName="bottomLine" presStyleLbl="alignNode1" presStyleIdx="5" presStyleCnt="8">
        <dgm:presLayoutVars/>
      </dgm:prSet>
      <dgm:spPr/>
    </dgm:pt>
    <dgm:pt modelId="{6B3BB299-5985-40F4-8A8F-7A87C8D2C536}" type="pres">
      <dgm:prSet presAssocID="{99FE05B4-8D91-430D-BC55-814CE4E56735}" presName="nodeText" presStyleLbl="bgAccFollowNode1" presStyleIdx="2" presStyleCnt="4">
        <dgm:presLayoutVars>
          <dgm:bulletEnabled val="1"/>
        </dgm:presLayoutVars>
      </dgm:prSet>
      <dgm:spPr/>
    </dgm:pt>
    <dgm:pt modelId="{08A2FBB1-FF43-46BA-AA80-434379D35B4E}" type="pres">
      <dgm:prSet presAssocID="{87D87924-6781-44A9-81DF-44424859CE58}" presName="sibTrans" presStyleCnt="0"/>
      <dgm:spPr/>
    </dgm:pt>
    <dgm:pt modelId="{778FCC7C-C868-4D6D-8454-9AAE7A5D5D1C}" type="pres">
      <dgm:prSet presAssocID="{4D399724-CF25-4DA3-A212-E33D3B94F8B6}" presName="compositeNode" presStyleCnt="0">
        <dgm:presLayoutVars>
          <dgm:bulletEnabled val="1"/>
        </dgm:presLayoutVars>
      </dgm:prSet>
      <dgm:spPr/>
    </dgm:pt>
    <dgm:pt modelId="{4812A297-C641-432A-824D-351DD6CF05B0}" type="pres">
      <dgm:prSet presAssocID="{4D399724-CF25-4DA3-A212-E33D3B94F8B6}" presName="bgRect" presStyleLbl="bgAccFollowNode1" presStyleIdx="3" presStyleCnt="4"/>
      <dgm:spPr/>
    </dgm:pt>
    <dgm:pt modelId="{B02C31EC-445C-4B65-9478-CBED2A08F4C9}" type="pres">
      <dgm:prSet presAssocID="{C2369CC9-077F-48D9-97EA-C35BD95D3410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D14AF9BA-5E7A-426E-9935-E41A32DBA88B}" type="pres">
      <dgm:prSet presAssocID="{4D399724-CF25-4DA3-A212-E33D3B94F8B6}" presName="bottomLine" presStyleLbl="alignNode1" presStyleIdx="7" presStyleCnt="8">
        <dgm:presLayoutVars/>
      </dgm:prSet>
      <dgm:spPr/>
    </dgm:pt>
    <dgm:pt modelId="{521122BA-78CF-4889-A1DD-1317EC6F4AE8}" type="pres">
      <dgm:prSet presAssocID="{4D399724-CF25-4DA3-A212-E33D3B94F8B6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1EE9403-E797-42D8-B19D-70D2418C23C6}" type="presOf" srcId="{817D42C9-2975-4B00-826E-E05ED3E37430}" destId="{EB811EBE-162D-4016-A0D4-3D8427A74700}" srcOrd="1" destOrd="0" presId="urn:microsoft.com/office/officeart/2016/7/layout/BasicLinearProcessNumbered"/>
    <dgm:cxn modelId="{C9EE680A-7D61-48B6-A7B4-F61E7EDC5225}" type="presOf" srcId="{4D399724-CF25-4DA3-A212-E33D3B94F8B6}" destId="{521122BA-78CF-4889-A1DD-1317EC6F4AE8}" srcOrd="1" destOrd="0" presId="urn:microsoft.com/office/officeart/2016/7/layout/BasicLinearProcessNumbered"/>
    <dgm:cxn modelId="{2825DE13-7E85-446C-9B8F-E26CB300B0AC}" type="presOf" srcId="{41F96D16-9496-41CF-B81F-42ECF1959ABA}" destId="{DFF78401-E9D3-4FB8-B0C2-B1CBD1C48901}" srcOrd="0" destOrd="0" presId="urn:microsoft.com/office/officeart/2016/7/layout/BasicLinearProcessNumbered"/>
    <dgm:cxn modelId="{EA330C46-A9BB-4657-A826-5AA94D248D84}" srcId="{A6D5380B-9F6B-4C61-BA4B-FB37B2734AB4}" destId="{99FE05B4-8D91-430D-BC55-814CE4E56735}" srcOrd="2" destOrd="0" parTransId="{81D896CA-D9DD-42A3-BD7C-28F5158285C3}" sibTransId="{87D87924-6781-44A9-81DF-44424859CE58}"/>
    <dgm:cxn modelId="{AE8EFB49-796C-421C-8EE7-FA4ED80B170D}" type="presOf" srcId="{817D42C9-2975-4B00-826E-E05ED3E37430}" destId="{B136EA48-E7DB-49FA-83E1-FD63943D51CB}" srcOrd="0" destOrd="0" presId="urn:microsoft.com/office/officeart/2016/7/layout/BasicLinearProcessNumbered"/>
    <dgm:cxn modelId="{8C33014C-D369-4DB3-A846-95B0E4DEAE2B}" type="presOf" srcId="{99FE05B4-8D91-430D-BC55-814CE4E56735}" destId="{E93F5FCD-70C5-44F4-A203-49B7B06D6F54}" srcOrd="0" destOrd="0" presId="urn:microsoft.com/office/officeart/2016/7/layout/BasicLinearProcessNumbered"/>
    <dgm:cxn modelId="{32DB1D6E-2009-4CAB-81C4-96382C45D303}" srcId="{A6D5380B-9F6B-4C61-BA4B-FB37B2734AB4}" destId="{41F96D16-9496-41CF-B81F-42ECF1959ABA}" srcOrd="0" destOrd="0" parTransId="{1C80E86E-7FC0-47F6-AF1E-55B8227E348C}" sibTransId="{04F639A2-103D-4ABB-8231-B6FED7E7C6DB}"/>
    <dgm:cxn modelId="{2FF2C376-076D-4D63-8A57-DD63A2729EB6}" type="presOf" srcId="{87D87924-6781-44A9-81DF-44424859CE58}" destId="{E9BE34E4-D620-449E-A3BB-2E0016B6F57A}" srcOrd="0" destOrd="0" presId="urn:microsoft.com/office/officeart/2016/7/layout/BasicLinearProcessNumbered"/>
    <dgm:cxn modelId="{F14B4B87-5A8F-4D80-8726-62B28D17195D}" type="presOf" srcId="{4D399724-CF25-4DA3-A212-E33D3B94F8B6}" destId="{4812A297-C641-432A-824D-351DD6CF05B0}" srcOrd="0" destOrd="0" presId="urn:microsoft.com/office/officeart/2016/7/layout/BasicLinearProcessNumbered"/>
    <dgm:cxn modelId="{CA52E9BC-311F-4A69-AF2E-6877FE6C73A6}" srcId="{A6D5380B-9F6B-4C61-BA4B-FB37B2734AB4}" destId="{817D42C9-2975-4B00-826E-E05ED3E37430}" srcOrd="1" destOrd="0" parTransId="{585D8399-D1F4-4A55-9231-38855A02B875}" sibTransId="{0627A854-BC40-401A-9AE1-EB1D5B8453CA}"/>
    <dgm:cxn modelId="{2D4ADDC2-2EF0-417F-BAF9-BA4324ACEF64}" srcId="{A6D5380B-9F6B-4C61-BA4B-FB37B2734AB4}" destId="{4D399724-CF25-4DA3-A212-E33D3B94F8B6}" srcOrd="3" destOrd="0" parTransId="{40CF1E46-1CCF-4AF7-80B2-3D271E6314BE}" sibTransId="{C2369CC9-077F-48D9-97EA-C35BD95D3410}"/>
    <dgm:cxn modelId="{42AAACD1-5B04-4F4B-8DF9-C1DE546BC3C5}" type="presOf" srcId="{41F96D16-9496-41CF-B81F-42ECF1959ABA}" destId="{FF4CEEFC-CCF7-4DF5-A1DB-8383B823993F}" srcOrd="1" destOrd="0" presId="urn:microsoft.com/office/officeart/2016/7/layout/BasicLinearProcessNumbered"/>
    <dgm:cxn modelId="{4B9B36D6-4BD1-4A53-AD8F-CE562AE395CA}" type="presOf" srcId="{A6D5380B-9F6B-4C61-BA4B-FB37B2734AB4}" destId="{A7FEA319-D02D-4077-A890-9B48B24912CB}" srcOrd="0" destOrd="0" presId="urn:microsoft.com/office/officeart/2016/7/layout/BasicLinearProcessNumbered"/>
    <dgm:cxn modelId="{6FFCBDD8-DC11-4EA9-A968-03CE69AEAA39}" type="presOf" srcId="{04F639A2-103D-4ABB-8231-B6FED7E7C6DB}" destId="{1C994A0F-5310-445F-81C9-4A7578A8E031}" srcOrd="0" destOrd="0" presId="urn:microsoft.com/office/officeart/2016/7/layout/BasicLinearProcessNumbered"/>
    <dgm:cxn modelId="{EF6A8EE6-39E0-4A42-B98F-A518856B7408}" type="presOf" srcId="{C2369CC9-077F-48D9-97EA-C35BD95D3410}" destId="{B02C31EC-445C-4B65-9478-CBED2A08F4C9}" srcOrd="0" destOrd="0" presId="urn:microsoft.com/office/officeart/2016/7/layout/BasicLinearProcessNumbered"/>
    <dgm:cxn modelId="{7BC1EFE7-34C1-44FF-A5ED-85FDDA6951FD}" type="presOf" srcId="{0627A854-BC40-401A-9AE1-EB1D5B8453CA}" destId="{5D8EA3A6-E1E7-44DF-8F5B-F2685DFB5D31}" srcOrd="0" destOrd="0" presId="urn:microsoft.com/office/officeart/2016/7/layout/BasicLinearProcessNumbered"/>
    <dgm:cxn modelId="{3B7DF0EA-B0AC-44D4-BEDD-ACA4BEB559D2}" type="presOf" srcId="{99FE05B4-8D91-430D-BC55-814CE4E56735}" destId="{6B3BB299-5985-40F4-8A8F-7A87C8D2C536}" srcOrd="1" destOrd="0" presId="urn:microsoft.com/office/officeart/2016/7/layout/BasicLinearProcessNumbered"/>
    <dgm:cxn modelId="{F56286F9-2680-42D9-857E-302632AD1F23}" type="presParOf" srcId="{A7FEA319-D02D-4077-A890-9B48B24912CB}" destId="{90913842-685F-4BDD-84D0-F83FB22F2933}" srcOrd="0" destOrd="0" presId="urn:microsoft.com/office/officeart/2016/7/layout/BasicLinearProcessNumbered"/>
    <dgm:cxn modelId="{C08D2801-473A-46CA-81DB-6F837B0C7491}" type="presParOf" srcId="{90913842-685F-4BDD-84D0-F83FB22F2933}" destId="{DFF78401-E9D3-4FB8-B0C2-B1CBD1C48901}" srcOrd="0" destOrd="0" presId="urn:microsoft.com/office/officeart/2016/7/layout/BasicLinearProcessNumbered"/>
    <dgm:cxn modelId="{E930C3F0-0D68-4260-B1A2-7B0A05652572}" type="presParOf" srcId="{90913842-685F-4BDD-84D0-F83FB22F2933}" destId="{1C994A0F-5310-445F-81C9-4A7578A8E031}" srcOrd="1" destOrd="0" presId="urn:microsoft.com/office/officeart/2016/7/layout/BasicLinearProcessNumbered"/>
    <dgm:cxn modelId="{2F0ADF17-A81B-4CDE-90C6-FBF8611897FA}" type="presParOf" srcId="{90913842-685F-4BDD-84D0-F83FB22F2933}" destId="{1E4B1ACE-C707-41E9-9AB4-C4AE66552F3E}" srcOrd="2" destOrd="0" presId="urn:microsoft.com/office/officeart/2016/7/layout/BasicLinearProcessNumbered"/>
    <dgm:cxn modelId="{3DADD893-BC0F-45AB-ACFF-51B6010DCC5B}" type="presParOf" srcId="{90913842-685F-4BDD-84D0-F83FB22F2933}" destId="{FF4CEEFC-CCF7-4DF5-A1DB-8383B823993F}" srcOrd="3" destOrd="0" presId="urn:microsoft.com/office/officeart/2016/7/layout/BasicLinearProcessNumbered"/>
    <dgm:cxn modelId="{CD506423-411B-4F6C-BD35-2ED255DC61B3}" type="presParOf" srcId="{A7FEA319-D02D-4077-A890-9B48B24912CB}" destId="{0924AEF2-91D6-4AF5-A5FE-63EE8A172BFF}" srcOrd="1" destOrd="0" presId="urn:microsoft.com/office/officeart/2016/7/layout/BasicLinearProcessNumbered"/>
    <dgm:cxn modelId="{56558D36-8040-4D9A-8372-87204A8DFCD3}" type="presParOf" srcId="{A7FEA319-D02D-4077-A890-9B48B24912CB}" destId="{A362B188-3415-4A50-B097-152332416A16}" srcOrd="2" destOrd="0" presId="urn:microsoft.com/office/officeart/2016/7/layout/BasicLinearProcessNumbered"/>
    <dgm:cxn modelId="{4BF3DFD3-DFB9-4524-9AF3-D8A6CE650D25}" type="presParOf" srcId="{A362B188-3415-4A50-B097-152332416A16}" destId="{B136EA48-E7DB-49FA-83E1-FD63943D51CB}" srcOrd="0" destOrd="0" presId="urn:microsoft.com/office/officeart/2016/7/layout/BasicLinearProcessNumbered"/>
    <dgm:cxn modelId="{E76E33EA-1773-4A07-9534-62952F054692}" type="presParOf" srcId="{A362B188-3415-4A50-B097-152332416A16}" destId="{5D8EA3A6-E1E7-44DF-8F5B-F2685DFB5D31}" srcOrd="1" destOrd="0" presId="urn:microsoft.com/office/officeart/2016/7/layout/BasicLinearProcessNumbered"/>
    <dgm:cxn modelId="{F7CA2DF1-0B81-4D51-B7D7-FD2897B4BB42}" type="presParOf" srcId="{A362B188-3415-4A50-B097-152332416A16}" destId="{F5A556D8-083F-40D3-B231-272088F1F2F0}" srcOrd="2" destOrd="0" presId="urn:microsoft.com/office/officeart/2016/7/layout/BasicLinearProcessNumbered"/>
    <dgm:cxn modelId="{E6CF5D24-2415-43AA-ABE0-7C4F9CE9F84E}" type="presParOf" srcId="{A362B188-3415-4A50-B097-152332416A16}" destId="{EB811EBE-162D-4016-A0D4-3D8427A74700}" srcOrd="3" destOrd="0" presId="urn:microsoft.com/office/officeart/2016/7/layout/BasicLinearProcessNumbered"/>
    <dgm:cxn modelId="{E33A8CDD-EEF6-4F4C-97A4-EB99E25728F1}" type="presParOf" srcId="{A7FEA319-D02D-4077-A890-9B48B24912CB}" destId="{32ADCAD2-7877-4474-89B9-5F51BA9BD6CE}" srcOrd="3" destOrd="0" presId="urn:microsoft.com/office/officeart/2016/7/layout/BasicLinearProcessNumbered"/>
    <dgm:cxn modelId="{8051324D-ED5B-4720-AF06-CB82118AC8EE}" type="presParOf" srcId="{A7FEA319-D02D-4077-A890-9B48B24912CB}" destId="{2B3594DD-4392-4D36-B5D3-D862F2F6B051}" srcOrd="4" destOrd="0" presId="urn:microsoft.com/office/officeart/2016/7/layout/BasicLinearProcessNumbered"/>
    <dgm:cxn modelId="{E1613E0E-BF06-4AA5-A03D-58B1640DC27E}" type="presParOf" srcId="{2B3594DD-4392-4D36-B5D3-D862F2F6B051}" destId="{E93F5FCD-70C5-44F4-A203-49B7B06D6F54}" srcOrd="0" destOrd="0" presId="urn:microsoft.com/office/officeart/2016/7/layout/BasicLinearProcessNumbered"/>
    <dgm:cxn modelId="{B5603783-1DD4-4CA6-8B60-B8DBD30ED2BE}" type="presParOf" srcId="{2B3594DD-4392-4D36-B5D3-D862F2F6B051}" destId="{E9BE34E4-D620-449E-A3BB-2E0016B6F57A}" srcOrd="1" destOrd="0" presId="urn:microsoft.com/office/officeart/2016/7/layout/BasicLinearProcessNumbered"/>
    <dgm:cxn modelId="{F106F2C4-D0A6-43BC-8BEC-DB65DFF690CD}" type="presParOf" srcId="{2B3594DD-4392-4D36-B5D3-D862F2F6B051}" destId="{E802C61C-77C7-4E6F-83B7-4FC78AC68275}" srcOrd="2" destOrd="0" presId="urn:microsoft.com/office/officeart/2016/7/layout/BasicLinearProcessNumbered"/>
    <dgm:cxn modelId="{D0F76710-44CE-41DC-BA91-D75FAA1E1A21}" type="presParOf" srcId="{2B3594DD-4392-4D36-B5D3-D862F2F6B051}" destId="{6B3BB299-5985-40F4-8A8F-7A87C8D2C536}" srcOrd="3" destOrd="0" presId="urn:microsoft.com/office/officeart/2016/7/layout/BasicLinearProcessNumbered"/>
    <dgm:cxn modelId="{0CF43301-91C4-464B-83ED-A2914D0DA9D3}" type="presParOf" srcId="{A7FEA319-D02D-4077-A890-9B48B24912CB}" destId="{08A2FBB1-FF43-46BA-AA80-434379D35B4E}" srcOrd="5" destOrd="0" presId="urn:microsoft.com/office/officeart/2016/7/layout/BasicLinearProcessNumbered"/>
    <dgm:cxn modelId="{A142ACF3-0A9F-40C7-8E45-73D94B517802}" type="presParOf" srcId="{A7FEA319-D02D-4077-A890-9B48B24912CB}" destId="{778FCC7C-C868-4D6D-8454-9AAE7A5D5D1C}" srcOrd="6" destOrd="0" presId="urn:microsoft.com/office/officeart/2016/7/layout/BasicLinearProcessNumbered"/>
    <dgm:cxn modelId="{429BBC37-78D4-4960-839A-FD9CEC6E9608}" type="presParOf" srcId="{778FCC7C-C868-4D6D-8454-9AAE7A5D5D1C}" destId="{4812A297-C641-432A-824D-351DD6CF05B0}" srcOrd="0" destOrd="0" presId="urn:microsoft.com/office/officeart/2016/7/layout/BasicLinearProcessNumbered"/>
    <dgm:cxn modelId="{F1E092EE-5804-41A6-A171-015CDDF281F3}" type="presParOf" srcId="{778FCC7C-C868-4D6D-8454-9AAE7A5D5D1C}" destId="{B02C31EC-445C-4B65-9478-CBED2A08F4C9}" srcOrd="1" destOrd="0" presId="urn:microsoft.com/office/officeart/2016/7/layout/BasicLinearProcessNumbered"/>
    <dgm:cxn modelId="{43C1B905-936F-4631-8A35-4729BD23E505}" type="presParOf" srcId="{778FCC7C-C868-4D6D-8454-9AAE7A5D5D1C}" destId="{D14AF9BA-5E7A-426E-9935-E41A32DBA88B}" srcOrd="2" destOrd="0" presId="urn:microsoft.com/office/officeart/2016/7/layout/BasicLinearProcessNumbered"/>
    <dgm:cxn modelId="{2D11A8AD-9C9F-4AF5-819B-CE7AD51589F4}" type="presParOf" srcId="{778FCC7C-C868-4D6D-8454-9AAE7A5D5D1C}" destId="{521122BA-78CF-4889-A1DD-1317EC6F4AE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78401-E9D3-4FB8-B0C2-B1CBD1C48901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Projektidee</a:t>
          </a:r>
          <a:endParaRPr lang="en-US" sz="2600" kern="1200"/>
        </a:p>
      </dsp:txBody>
      <dsp:txXfrm>
        <a:off x="3080" y="1765067"/>
        <a:ext cx="2444055" cy="2053006"/>
      </dsp:txXfrm>
    </dsp:sp>
    <dsp:sp modelId="{1C994A0F-5310-445F-81C9-4A7578A8E031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57325"/>
        <a:ext cx="725847" cy="725847"/>
      </dsp:txXfrm>
    </dsp:sp>
    <dsp:sp modelId="{1E4B1ACE-C707-41E9-9AB4-C4AE66552F3E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6EA48-E7DB-49FA-83E1-FD63943D51CB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Features</a:t>
          </a:r>
          <a:endParaRPr lang="en-US" sz="2600" kern="1200"/>
        </a:p>
      </dsp:txBody>
      <dsp:txXfrm>
        <a:off x="2691541" y="1765067"/>
        <a:ext cx="2444055" cy="2053006"/>
      </dsp:txXfrm>
    </dsp:sp>
    <dsp:sp modelId="{5D8EA3A6-E1E7-44DF-8F5B-F2685DFB5D31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F5A556D8-083F-40D3-B231-272088F1F2F0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F5FCD-70C5-44F4-A203-49B7B06D6F54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Demovideo</a:t>
          </a:r>
          <a:endParaRPr lang="en-US" sz="2600" kern="1200"/>
        </a:p>
      </dsp:txBody>
      <dsp:txXfrm>
        <a:off x="5380002" y="1765067"/>
        <a:ext cx="2444055" cy="2053006"/>
      </dsp:txXfrm>
    </dsp:sp>
    <dsp:sp modelId="{E9BE34E4-D620-449E-A3BB-2E0016B6F57A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E802C61C-77C7-4E6F-83B7-4FC78AC68275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2A297-C641-432A-824D-351DD6CF05B0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Die App als Download</a:t>
          </a:r>
          <a:endParaRPr lang="en-US" sz="2600" kern="1200"/>
        </a:p>
      </dsp:txBody>
      <dsp:txXfrm>
        <a:off x="8068463" y="1765067"/>
        <a:ext cx="2444055" cy="2053006"/>
      </dsp:txXfrm>
    </dsp:sp>
    <dsp:sp modelId="{B02C31EC-445C-4B65-9478-CBED2A08F4C9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D14AF9BA-5E7A-426E-9935-E41A32DBA88B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C8294-E30D-4E78-B431-4FC840D90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9CA326-848C-4483-BAD6-108F1959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0FA39B-5156-41ED-A409-F01BA977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CC1B6E-BEE6-4399-B240-EADF241C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C49CB-0EF7-4B37-B154-14C657DC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605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0D4E8-F0BE-4415-9537-B008936A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44709E9-BF70-4374-82FD-8B0E51D0E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CDC19F-FB86-4995-BFD2-E255A928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40C64D-D013-4764-AFDE-ABAD2354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DBB94C-3E92-4E22-B9B5-22E09814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289E73B-D76A-40A8-9A78-8365A0FE1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0B4A33-BCD2-4540-A6D9-68F8CEB1C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6D374D-EC50-4E95-A4C5-4F854FB96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7F1FD4-AA1E-48E0-92F2-898BADDCE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E1F25F-A280-417A-931B-A5D8BE17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202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E7DCE-C3AC-4394-9196-13BA74B2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EB5E0F-A6EC-45A5-A897-3332383C6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6074D2-3CDB-481A-96D7-AD8DBC3B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983383-405C-451B-A6F8-2E3FB9D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4CB359-BC6C-4E60-A676-A480940D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74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73C4B-3240-4E42-ADE7-3E5126B2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404023-FE47-4779-B75B-118B7D82C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4B9CE1-9F09-4297-8E24-69FF0B84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111F31-BCB4-44C7-8895-952EFA65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5BF6BE-CA7F-46C9-AF60-2BB4784B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579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46F1A-213F-491B-9C73-7F09CAE1D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58051-30B9-41EF-B3DA-F4FFCE7D7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2ABE2E-8AD0-442F-A9E1-122AFF853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2DF7DE-981A-4C07-9A30-D287D464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150E96-0F2E-4DB6-966D-B8FBDE71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7C659-C831-4853-8D58-8E8ED7EA2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394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8D46E-00CA-4C4A-A3E1-ADC0AA1F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139757-B61C-47D3-A833-78C4B3CE8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7B19F6-EC1D-4A84-8336-5C675F3B1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AF7FF1-AA8A-4242-8810-6F8EA821F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EB730E8-4A89-42E2-A075-E35AC6DCE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153562-8539-4BE1-B538-62ACCFCE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58D6D6E-1F30-4DCB-A60F-E3A3F969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3721CE-D010-47BE-B4DF-6B41B198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3900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B882F-0C20-4A37-B989-0E85F8E7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290B7-E75C-4196-BA1F-FC2D8537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88066-999D-4DF4-AC9A-D2C53894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A4DCAE-C90F-4989-AE9F-D061C369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25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6AD292E-5FF7-423E-B798-98171852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7FB117-752C-4D20-8B2A-E85BDAB8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D19FCA-B448-48E4-A1C6-9DB101C7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449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AB51E-4D7F-4746-828C-D5CAA410A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525DF4-5BDB-416F-9523-DDDFAD5E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A31716-C4A0-41CD-A1F2-18CC4FDEA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50C925-65BE-4EEF-B4CA-1B1F424F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E41F6F-A0F2-4614-BC26-A6C4C14E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F1294A-AFA3-4FBC-9CAF-1DC647B0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54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B483E-7AED-4272-BFEF-BEB1FA87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BB9DEED-F40A-4FA9-879F-A3231FC29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0C3059-F584-4B6C-AA70-60C3EE4E6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7BC7C3-2398-450A-A441-A26E96F06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C79B94-156C-44A1-A95E-BF221A00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350F50-2A66-4867-BC73-824357EA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5910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A3DED5-6760-415B-8A55-4A15CA9E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299394-F5DC-4CDB-AB5F-6909DC8D6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807087-39F3-4B61-B553-C24DE4C87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EB534-210D-480A-AEA8-D5D8EB6E3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C8A1E4-736B-49BB-99F1-9D11FA86D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771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18531A-8B8C-4C51-8836-EA03C7881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13800" cap="small" dirty="0"/>
              <a:t>AeroJump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A7FE34-2A77-46B8-A577-1DAEA639DF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Marko </a:t>
            </a:r>
            <a:r>
              <a:rPr lang="de-AT" dirty="0" err="1"/>
              <a:t>Bliznac</a:t>
            </a:r>
            <a:r>
              <a:rPr lang="de-AT" dirty="0"/>
              <a:t>, David Mitterlehner, Peter Elsigan</a:t>
            </a:r>
          </a:p>
        </p:txBody>
      </p:sp>
    </p:spTree>
    <p:extLst>
      <p:ext uri="{BB962C8B-B14F-4D97-AF65-F5344CB8AC3E}">
        <p14:creationId xmlns:p14="http://schemas.microsoft.com/office/powerpoint/2010/main" val="225108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CEA17-2446-4B2E-AD88-246B78DB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AT" cap="small"/>
              <a:t>Übersicht</a:t>
            </a:r>
            <a:endParaRPr lang="de-AT" cap="small" dirty="0"/>
          </a:p>
        </p:txBody>
      </p:sp>
      <p:graphicFrame>
        <p:nvGraphicFramePr>
          <p:cNvPr id="5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73911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30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BF622-A159-4B63-84DE-8F24CE3F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Projektidee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A7E072-93C3-4894-8BA1-4328A7947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Jump ‘n‘ Run Spiel</a:t>
            </a:r>
          </a:p>
          <a:p>
            <a:r>
              <a:rPr lang="de-AT" dirty="0"/>
              <a:t>Ziel ist es, Hindernisse zu umsteuern</a:t>
            </a:r>
          </a:p>
          <a:p>
            <a:r>
              <a:rPr lang="de-AT" dirty="0"/>
              <a:t>Steigender Schwierigkeitsgrad</a:t>
            </a:r>
          </a:p>
          <a:p>
            <a:r>
              <a:rPr lang="de-AT" dirty="0"/>
              <a:t>Kollision mit Bildschirmgrenzen oder Hindernissen stoppt das Spiel</a:t>
            </a:r>
          </a:p>
        </p:txBody>
      </p:sp>
    </p:spTree>
    <p:extLst>
      <p:ext uri="{BB962C8B-B14F-4D97-AF65-F5344CB8AC3E}">
        <p14:creationId xmlns:p14="http://schemas.microsoft.com/office/powerpoint/2010/main" val="73373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7B12B-5A67-4FA0-A70C-0869D57F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Features 1 /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3E5DB-53E3-4576-AD25-F6BFA31B6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Namensdeklaration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Hauptmenü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8" name="Grafik 7" descr="Ein Bild, das Monitor, Screenshot, Computer, Bildschirm enthält.&#10;&#10;Mit sehr hoher Zuverlässigkeit generierte Beschreibung">
            <a:extLst>
              <a:ext uri="{FF2B5EF4-FFF2-40B4-BE49-F238E27FC236}">
                <a16:creationId xmlns:a16="http://schemas.microsoft.com/office/drawing/2014/main" id="{D3218CCA-E11F-4915-8BDF-528434677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3" t="23056" r="28281" b="41667"/>
          <a:stretch/>
        </p:blipFill>
        <p:spPr>
          <a:xfrm>
            <a:off x="5086350" y="583407"/>
            <a:ext cx="5105400" cy="2419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rafik 10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C04FF84-CEC5-4723-B7D1-184CC556C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5" t="22500" r="28203" b="41389"/>
          <a:stretch/>
        </p:blipFill>
        <p:spPr>
          <a:xfrm>
            <a:off x="5086350" y="3700463"/>
            <a:ext cx="5124451" cy="2476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555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082DD-68EA-4507-BE57-9AB9913E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Features 2 /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8BA024-FF71-4BBE-A39E-60E291120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Highscores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Spiel</a:t>
            </a:r>
          </a:p>
        </p:txBody>
      </p:sp>
      <p:pic>
        <p:nvPicPr>
          <p:cNvPr id="10" name="Grafik 9" descr="Ein Bild, das Screenshot, Monitor enthält.&#10;&#10;Mit sehr hoher Zuverlässigkeit generierte Beschreibung">
            <a:extLst>
              <a:ext uri="{FF2B5EF4-FFF2-40B4-BE49-F238E27FC236}">
                <a16:creationId xmlns:a16="http://schemas.microsoft.com/office/drawing/2014/main" id="{19FCD859-CA77-4A10-88FE-E3B027A482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5" t="22639" r="28281" b="41528"/>
          <a:stretch/>
        </p:blipFill>
        <p:spPr>
          <a:xfrm>
            <a:off x="5067300" y="3719512"/>
            <a:ext cx="5114926" cy="2457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rafik 10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698875A-7773-4270-B6F7-ED7EF14A3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1" t="23056" r="18672" b="41806"/>
          <a:stretch/>
        </p:blipFill>
        <p:spPr>
          <a:xfrm>
            <a:off x="5067300" y="620712"/>
            <a:ext cx="5095875" cy="240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069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70703_144303_edited">
            <a:hlinkClick r:id="" action="ppaction://media"/>
            <a:extLst>
              <a:ext uri="{FF2B5EF4-FFF2-40B4-BE49-F238E27FC236}">
                <a16:creationId xmlns:a16="http://schemas.microsoft.com/office/drawing/2014/main" id="{FB48EA6D-B2D2-41CD-ACFC-2D490FEEE9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4518" y="1283516"/>
            <a:ext cx="9244942" cy="5200163"/>
          </a:xfrm>
        </p:spPr>
      </p:pic>
    </p:spTree>
    <p:extLst>
      <p:ext uri="{BB962C8B-B14F-4D97-AF65-F5344CB8AC3E}">
        <p14:creationId xmlns:p14="http://schemas.microsoft.com/office/powerpoint/2010/main" val="24887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Office PowerPoint</Application>
  <PresentationFormat>Breitbild</PresentationFormat>
  <Paragraphs>31</Paragraphs>
  <Slides>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AeroJump</vt:lpstr>
      <vt:lpstr>Übersicht</vt:lpstr>
      <vt:lpstr>Projektidee</vt:lpstr>
      <vt:lpstr>Features 1 / 2</vt:lpstr>
      <vt:lpstr>Features 2 / 2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AeroJump</dc:title>
  <dc:creator>Peter Elsigan</dc:creator>
  <cp:lastModifiedBy>Peter Elsigan</cp:lastModifiedBy>
  <cp:revision>3</cp:revision>
  <dcterms:created xsi:type="dcterms:W3CDTF">2017-07-03T12:45:59Z</dcterms:created>
  <dcterms:modified xsi:type="dcterms:W3CDTF">2017-07-03T13:11:06Z</dcterms:modified>
</cp:coreProperties>
</file>